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30276800" cy="42799000"/>
  <p:notesSz cx="6858000" cy="9144000"/>
  <p:embeddedFontLst>
    <p:embeddedFont>
      <p:font typeface="Canva Sans" panose="020B0604020202020204" charset="0"/>
      <p:regular r:id="rId5"/>
    </p:embeddedFont>
    <p:embeddedFont>
      <p:font typeface="Canva Sans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53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6/11/relationships/changesInfo" Target="changesInfos/changesInfo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ti Reddy" userId="5c28a19379235e53" providerId="LiveId" clId="{00600356-366D-476B-BB16-FDC026D6DB23}"/>
    <pc:docChg chg="delSld">
      <pc:chgData name="Shanti Reddy" userId="5c28a19379235e53" providerId="LiveId" clId="{00600356-366D-476B-BB16-FDC026D6DB23}" dt="2025-02-28T06:52:16.404" v="0" actId="47"/>
      <pc:docMkLst>
        <pc:docMk/>
      </pc:docMkLst>
      <pc:sldChg chg="del">
        <pc:chgData name="Shanti Reddy" userId="5c28a19379235e53" providerId="LiveId" clId="{00600356-366D-476B-BB16-FDC026D6DB23}" dt="2025-02-28T06:52:16.404" v="0" actId="47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5180" y="30081350"/>
            <a:ext cx="12983474" cy="12138039"/>
          </a:xfrm>
          <a:custGeom>
            <a:avLst/>
            <a:gdLst/>
            <a:ahLst/>
            <a:cxnLst/>
            <a:rect l="l" t="t" r="r" b="b"/>
            <a:pathLst>
              <a:path w="12983474" h="12138039">
                <a:moveTo>
                  <a:pt x="0" y="0"/>
                </a:moveTo>
                <a:lnTo>
                  <a:pt x="12983475" y="0"/>
                </a:lnTo>
                <a:lnTo>
                  <a:pt x="12983475" y="12138039"/>
                </a:lnTo>
                <a:lnTo>
                  <a:pt x="0" y="12138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228542" y="17279396"/>
            <a:ext cx="12960113" cy="12116199"/>
          </a:xfrm>
          <a:custGeom>
            <a:avLst/>
            <a:gdLst/>
            <a:ahLst/>
            <a:cxnLst/>
            <a:rect l="l" t="t" r="r" b="b"/>
            <a:pathLst>
              <a:path w="12960113" h="12116199">
                <a:moveTo>
                  <a:pt x="0" y="0"/>
                </a:moveTo>
                <a:lnTo>
                  <a:pt x="12960113" y="0"/>
                </a:lnTo>
                <a:lnTo>
                  <a:pt x="12960113" y="12116199"/>
                </a:lnTo>
                <a:lnTo>
                  <a:pt x="0" y="12116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205180" y="4455602"/>
            <a:ext cx="12983474" cy="12138039"/>
          </a:xfrm>
          <a:custGeom>
            <a:avLst/>
            <a:gdLst/>
            <a:ahLst/>
            <a:cxnLst/>
            <a:rect l="l" t="t" r="r" b="b"/>
            <a:pathLst>
              <a:path w="12983474" h="12138039">
                <a:moveTo>
                  <a:pt x="0" y="0"/>
                </a:moveTo>
                <a:lnTo>
                  <a:pt x="12983475" y="0"/>
                </a:lnTo>
                <a:lnTo>
                  <a:pt x="12983475" y="12138038"/>
                </a:lnTo>
                <a:lnTo>
                  <a:pt x="0" y="12138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15138000" y="404461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Credits: European Union. Contains modified Copernicus Sentinel 2 Data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38000" y="409033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C52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analysis @ Shanti Reddy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55160" y="11587769"/>
            <a:ext cx="14083760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 September 2024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Ganges river flowing from top down covered the entire flood plain, following the rainy season. Yamuna river is flowing from left to right. Note the difference in water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colours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at the confluence of two rivers. Obviously no visible sign of mela related construction activity by this date.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60938" y="19899899"/>
            <a:ext cx="14083760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 October 2024</a:t>
            </a: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Ganges river flood plain receded considerably by this time. Flood plain is still wet but reveals underlying road network.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60938" y="32718482"/>
            <a:ext cx="13424242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 November 2024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Flood plain is covered by vegetation by this time. We can see bit more of road network within the flood plain.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5180" y="289995"/>
            <a:ext cx="28543722" cy="347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Maha Kumbh Mela 2025: Staggering Logistics Captured from Space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66A324-AF6B-9042-E21C-179CD6CE9045}"/>
              </a:ext>
            </a:extLst>
          </p:cNvPr>
          <p:cNvGrpSpPr/>
          <p:nvPr/>
        </p:nvGrpSpPr>
        <p:grpSpPr>
          <a:xfrm>
            <a:off x="16662400" y="4109902"/>
            <a:ext cx="11353800" cy="6469198"/>
            <a:chOff x="14942772" y="3042459"/>
            <a:chExt cx="14083760" cy="860690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B2AC044-97B6-8462-D233-485B74288F0D}"/>
                </a:ext>
              </a:extLst>
            </p:cNvPr>
            <p:cNvSpPr/>
            <p:nvPr/>
          </p:nvSpPr>
          <p:spPr>
            <a:xfrm>
              <a:off x="15131816" y="5721695"/>
              <a:ext cx="3821812" cy="2481696"/>
            </a:xfrm>
            <a:custGeom>
              <a:avLst/>
              <a:gdLst/>
              <a:ahLst/>
              <a:cxnLst/>
              <a:rect l="l" t="t" r="r" b="b"/>
              <a:pathLst>
                <a:path w="3821812" h="2481696">
                  <a:moveTo>
                    <a:pt x="0" y="0"/>
                  </a:moveTo>
                  <a:lnTo>
                    <a:pt x="3821812" y="0"/>
                  </a:lnTo>
                  <a:lnTo>
                    <a:pt x="382181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7259BD7-C047-AE05-4717-B7F1CA2971C0}"/>
                </a:ext>
              </a:extLst>
            </p:cNvPr>
            <p:cNvSpPr/>
            <p:nvPr/>
          </p:nvSpPr>
          <p:spPr>
            <a:xfrm>
              <a:off x="19620338" y="5721695"/>
              <a:ext cx="4114391" cy="2481696"/>
            </a:xfrm>
            <a:custGeom>
              <a:avLst/>
              <a:gdLst/>
              <a:ahLst/>
              <a:cxnLst/>
              <a:rect l="l" t="t" r="r" b="b"/>
              <a:pathLst>
                <a:path w="4114391" h="2481696">
                  <a:moveTo>
                    <a:pt x="0" y="0"/>
                  </a:moveTo>
                  <a:lnTo>
                    <a:pt x="4114391" y="0"/>
                  </a:lnTo>
                  <a:lnTo>
                    <a:pt x="4114391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A94C3F-DF38-20C6-B94B-6A10CB4FEC9D}"/>
                </a:ext>
              </a:extLst>
            </p:cNvPr>
            <p:cNvSpPr/>
            <p:nvPr/>
          </p:nvSpPr>
          <p:spPr>
            <a:xfrm>
              <a:off x="24401479" y="5721695"/>
              <a:ext cx="3977442" cy="2481696"/>
            </a:xfrm>
            <a:custGeom>
              <a:avLst/>
              <a:gdLst/>
              <a:ahLst/>
              <a:cxnLst/>
              <a:rect l="l" t="t" r="r" b="b"/>
              <a:pathLst>
                <a:path w="3977442" h="2481696">
                  <a:moveTo>
                    <a:pt x="0" y="0"/>
                  </a:moveTo>
                  <a:lnTo>
                    <a:pt x="3977442" y="0"/>
                  </a:lnTo>
                  <a:lnTo>
                    <a:pt x="397744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447" t="-1847" b="-1847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10BF972-2A8A-BE50-B17F-D07E7527554C}"/>
                </a:ext>
              </a:extLst>
            </p:cNvPr>
            <p:cNvSpPr/>
            <p:nvPr/>
          </p:nvSpPr>
          <p:spPr>
            <a:xfrm>
              <a:off x="15138000" y="8675179"/>
              <a:ext cx="3842133" cy="2298419"/>
            </a:xfrm>
            <a:custGeom>
              <a:avLst/>
              <a:gdLst/>
              <a:ahLst/>
              <a:cxnLst/>
              <a:rect l="l" t="t" r="r" b="b"/>
              <a:pathLst>
                <a:path w="3842133" h="2298419">
                  <a:moveTo>
                    <a:pt x="0" y="0"/>
                  </a:moveTo>
                  <a:lnTo>
                    <a:pt x="3842133" y="0"/>
                  </a:lnTo>
                  <a:lnTo>
                    <a:pt x="3842133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7D1DA74-1ABE-CFAB-9455-66AFAD987378}"/>
                </a:ext>
              </a:extLst>
            </p:cNvPr>
            <p:cNvSpPr/>
            <p:nvPr/>
          </p:nvSpPr>
          <p:spPr>
            <a:xfrm>
              <a:off x="19824775" y="8675179"/>
              <a:ext cx="3909954" cy="2298419"/>
            </a:xfrm>
            <a:custGeom>
              <a:avLst/>
              <a:gdLst/>
              <a:ahLst/>
              <a:cxnLst/>
              <a:rect l="l" t="t" r="r" b="b"/>
              <a:pathLst>
                <a:path w="3909954" h="2298419">
                  <a:moveTo>
                    <a:pt x="0" y="0"/>
                  </a:moveTo>
                  <a:lnTo>
                    <a:pt x="3909954" y="0"/>
                  </a:lnTo>
                  <a:lnTo>
                    <a:pt x="3909954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5C376A-9EB0-FFF2-01D0-C110D2ACE653}"/>
                </a:ext>
              </a:extLst>
            </p:cNvPr>
            <p:cNvSpPr txBox="1"/>
            <p:nvPr/>
          </p:nvSpPr>
          <p:spPr>
            <a:xfrm>
              <a:off x="14942772" y="3042459"/>
              <a:ext cx="14083760" cy="778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b="1" dirty="0">
                  <a:solidFill>
                    <a:srgbClr val="FF66C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to read satellite image (map legend)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5A194D-A38B-4A7E-28ED-8F317A419D71}"/>
                </a:ext>
              </a:extLst>
            </p:cNvPr>
            <p:cNvSpPr txBox="1"/>
            <p:nvPr/>
          </p:nvSpPr>
          <p:spPr>
            <a:xfrm>
              <a:off x="15588980" y="4958295"/>
              <a:ext cx="3040145" cy="839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2800" b="1" dirty="0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Vegetation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596F16-FE0C-3DBD-33A1-4163F1B59F0E}"/>
                </a:ext>
              </a:extLst>
            </p:cNvPr>
            <p:cNvSpPr txBox="1"/>
            <p:nvPr/>
          </p:nvSpPr>
          <p:spPr>
            <a:xfrm>
              <a:off x="25135690" y="4929388"/>
              <a:ext cx="3040145" cy="839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2800" b="1" dirty="0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River water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FD89C5-B0C2-9F9A-5C99-11887DAF1B0F}"/>
                </a:ext>
              </a:extLst>
            </p:cNvPr>
            <p:cNvSpPr txBox="1"/>
            <p:nvPr/>
          </p:nvSpPr>
          <p:spPr>
            <a:xfrm>
              <a:off x="20693162" y="10708035"/>
              <a:ext cx="3040145" cy="839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2800" b="1" dirty="0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Tent city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5F6FA-D173-69A7-89AD-A2E829DDFED9}"/>
                </a:ext>
              </a:extLst>
            </p:cNvPr>
            <p:cNvSpPr txBox="1"/>
            <p:nvPr/>
          </p:nvSpPr>
          <p:spPr>
            <a:xfrm>
              <a:off x="15435428" y="10809415"/>
              <a:ext cx="3571785" cy="839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2800" b="1" dirty="0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Temp bridges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9750DA-DA2E-45C7-360C-01F079D98CD3}"/>
                </a:ext>
              </a:extLst>
            </p:cNvPr>
            <p:cNvSpPr txBox="1"/>
            <p:nvPr/>
          </p:nvSpPr>
          <p:spPr>
            <a:xfrm>
              <a:off x="19974557" y="4929388"/>
              <a:ext cx="3040145" cy="839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2800" b="1" dirty="0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Urban area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5180" y="4347602"/>
            <a:ext cx="12629488" cy="11807102"/>
          </a:xfrm>
          <a:custGeom>
            <a:avLst/>
            <a:gdLst/>
            <a:ahLst/>
            <a:cxnLst/>
            <a:rect l="l" t="t" r="r" b="b"/>
            <a:pathLst>
              <a:path w="12629488" h="11807102">
                <a:moveTo>
                  <a:pt x="0" y="0"/>
                </a:moveTo>
                <a:lnTo>
                  <a:pt x="12629488" y="0"/>
                </a:lnTo>
                <a:lnTo>
                  <a:pt x="12629488" y="11807102"/>
                </a:lnTo>
                <a:lnTo>
                  <a:pt x="0" y="11807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" name="Freeform 3"/>
          <p:cNvSpPr/>
          <p:nvPr/>
        </p:nvSpPr>
        <p:spPr>
          <a:xfrm>
            <a:off x="1169180" y="16901550"/>
            <a:ext cx="12629488" cy="11807102"/>
          </a:xfrm>
          <a:custGeom>
            <a:avLst/>
            <a:gdLst/>
            <a:ahLst/>
            <a:cxnLst/>
            <a:rect l="l" t="t" r="r" b="b"/>
            <a:pathLst>
              <a:path w="12629488" h="11807102">
                <a:moveTo>
                  <a:pt x="0" y="0"/>
                </a:moveTo>
                <a:lnTo>
                  <a:pt x="12629488" y="0"/>
                </a:lnTo>
                <a:lnTo>
                  <a:pt x="12629488" y="11807103"/>
                </a:lnTo>
                <a:lnTo>
                  <a:pt x="0" y="11807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205180" y="29648253"/>
            <a:ext cx="12629488" cy="11807102"/>
          </a:xfrm>
          <a:custGeom>
            <a:avLst/>
            <a:gdLst/>
            <a:ahLst/>
            <a:cxnLst/>
            <a:rect l="l" t="t" r="r" b="b"/>
            <a:pathLst>
              <a:path w="12629488" h="11807102">
                <a:moveTo>
                  <a:pt x="0" y="0"/>
                </a:moveTo>
                <a:lnTo>
                  <a:pt x="12629488" y="0"/>
                </a:lnTo>
                <a:lnTo>
                  <a:pt x="12629488" y="11807102"/>
                </a:lnTo>
                <a:lnTo>
                  <a:pt x="0" y="11807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15138000" y="404461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Credits: European Union. Contains modified Copernicus Sentinel 2 Data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38000" y="409033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C52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analysis @ Shanti Reddy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80647" y="12927404"/>
            <a:ext cx="14083760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28 November 2024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Note the difference in water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colour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at the confluence of two rivers. Construction of temp bridges (at A) and temp accommodation (at B) can be seen clearly.     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05838" y="22728902"/>
            <a:ext cx="14083760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December 2024</a:t>
            </a: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Tents start to appear in this image.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can also see construction of temporary bridges in advance stage by now.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60938" y="32577685"/>
            <a:ext cx="14083760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the left is captured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23 December 2024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Temporary bridges and most of the tents are in place by now.  Note the lighter tone on the river bank, which indicates not many pilgrims onsite at this stage.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0323" y="124845"/>
            <a:ext cx="26391029" cy="347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Maha Kumbh Mela 2025: Staggering Logistics Captured from Space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C42DF5-ED94-1792-4673-2E6234BA8B64}"/>
              </a:ext>
            </a:extLst>
          </p:cNvPr>
          <p:cNvGrpSpPr/>
          <p:nvPr/>
        </p:nvGrpSpPr>
        <p:grpSpPr>
          <a:xfrm>
            <a:off x="15131816" y="4045877"/>
            <a:ext cx="14083760" cy="7530971"/>
            <a:chOff x="15131816" y="4045877"/>
            <a:chExt cx="14083760" cy="7530971"/>
          </a:xfrm>
        </p:grpSpPr>
        <p:sp>
          <p:nvSpPr>
            <p:cNvPr id="5" name="Freeform 5"/>
            <p:cNvSpPr/>
            <p:nvPr/>
          </p:nvSpPr>
          <p:spPr>
            <a:xfrm>
              <a:off x="15131816" y="5721695"/>
              <a:ext cx="3821812" cy="2481696"/>
            </a:xfrm>
            <a:custGeom>
              <a:avLst/>
              <a:gdLst/>
              <a:ahLst/>
              <a:cxnLst/>
              <a:rect l="l" t="t" r="r" b="b"/>
              <a:pathLst>
                <a:path w="3821812" h="2481696">
                  <a:moveTo>
                    <a:pt x="0" y="0"/>
                  </a:moveTo>
                  <a:lnTo>
                    <a:pt x="3821812" y="0"/>
                  </a:lnTo>
                  <a:lnTo>
                    <a:pt x="382181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19620338" y="5721695"/>
              <a:ext cx="4114391" cy="2481696"/>
            </a:xfrm>
            <a:custGeom>
              <a:avLst/>
              <a:gdLst/>
              <a:ahLst/>
              <a:cxnLst/>
              <a:rect l="l" t="t" r="r" b="b"/>
              <a:pathLst>
                <a:path w="4114391" h="2481696">
                  <a:moveTo>
                    <a:pt x="0" y="0"/>
                  </a:moveTo>
                  <a:lnTo>
                    <a:pt x="4114391" y="0"/>
                  </a:lnTo>
                  <a:lnTo>
                    <a:pt x="4114391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401479" y="5721695"/>
              <a:ext cx="3977442" cy="2481696"/>
            </a:xfrm>
            <a:custGeom>
              <a:avLst/>
              <a:gdLst/>
              <a:ahLst/>
              <a:cxnLst/>
              <a:rect l="l" t="t" r="r" b="b"/>
              <a:pathLst>
                <a:path w="3977442" h="2481696">
                  <a:moveTo>
                    <a:pt x="0" y="0"/>
                  </a:moveTo>
                  <a:lnTo>
                    <a:pt x="3977442" y="0"/>
                  </a:lnTo>
                  <a:lnTo>
                    <a:pt x="397744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447" t="-1847" b="-1847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138000" y="8675179"/>
              <a:ext cx="3842133" cy="2298419"/>
            </a:xfrm>
            <a:custGeom>
              <a:avLst/>
              <a:gdLst/>
              <a:ahLst/>
              <a:cxnLst/>
              <a:rect l="l" t="t" r="r" b="b"/>
              <a:pathLst>
                <a:path w="3842133" h="2298419">
                  <a:moveTo>
                    <a:pt x="0" y="0"/>
                  </a:moveTo>
                  <a:lnTo>
                    <a:pt x="3842133" y="0"/>
                  </a:lnTo>
                  <a:lnTo>
                    <a:pt x="3842133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19824775" y="8675179"/>
              <a:ext cx="3909954" cy="2298419"/>
            </a:xfrm>
            <a:custGeom>
              <a:avLst/>
              <a:gdLst/>
              <a:ahLst/>
              <a:cxnLst/>
              <a:rect l="l" t="t" r="r" b="b"/>
              <a:pathLst>
                <a:path w="3909954" h="2298419">
                  <a:moveTo>
                    <a:pt x="0" y="0"/>
                  </a:moveTo>
                  <a:lnTo>
                    <a:pt x="3909954" y="0"/>
                  </a:lnTo>
                  <a:lnTo>
                    <a:pt x="3909954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131816" y="4045877"/>
              <a:ext cx="14083760" cy="778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b="1" dirty="0">
                  <a:solidFill>
                    <a:srgbClr val="FF66C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to read satellite image (map legend)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5522649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Vegetation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039654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River water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482745" y="10897398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Tent city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408348" y="10897398"/>
              <a:ext cx="357178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Temp bridges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9974558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Urban area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E70F72-03A7-AEC4-CC59-46511257C665}"/>
              </a:ext>
            </a:extLst>
          </p:cNvPr>
          <p:cNvSpPr txBox="1"/>
          <p:nvPr/>
        </p:nvSpPr>
        <p:spPr>
          <a:xfrm>
            <a:off x="5873957" y="10098519"/>
            <a:ext cx="15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E93FD7-0F86-5BAC-310A-59A8ED72F03E}"/>
              </a:ext>
            </a:extLst>
          </p:cNvPr>
          <p:cNvSpPr txBox="1"/>
          <p:nvPr/>
        </p:nvSpPr>
        <p:spPr>
          <a:xfrm>
            <a:off x="8051800" y="11060297"/>
            <a:ext cx="15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A316C-8DB6-1A0F-CAB8-7CC1BA3CFCDD}"/>
              </a:ext>
            </a:extLst>
          </p:cNvPr>
          <p:cNvSpPr txBox="1"/>
          <p:nvPr/>
        </p:nvSpPr>
        <p:spPr>
          <a:xfrm>
            <a:off x="5537200" y="37401500"/>
            <a:ext cx="126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FF00"/>
                </a:solidFill>
              </a:rPr>
              <a:t>A</a:t>
            </a:r>
            <a:endParaRPr lang="en-A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96382-53CA-1CC0-C118-28706A99E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0E1CC198-F5F6-DCFC-93BB-8559CE2AF1B7}"/>
              </a:ext>
            </a:extLst>
          </p:cNvPr>
          <p:cNvSpPr txBox="1"/>
          <p:nvPr/>
        </p:nvSpPr>
        <p:spPr>
          <a:xfrm>
            <a:off x="15138000" y="404461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Credits: European Union. Contains modified Copernicus Sentinel 2 Data 2025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261ED42-9E40-93E8-D7CB-B3882A9B365A}"/>
              </a:ext>
            </a:extLst>
          </p:cNvPr>
          <p:cNvSpPr txBox="1"/>
          <p:nvPr/>
        </p:nvSpPr>
        <p:spPr>
          <a:xfrm>
            <a:off x="15138000" y="40903396"/>
            <a:ext cx="146109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8C52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analysis @ Shanti Reddy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3D3E6E2-5209-8CD9-7161-8ED9064D8EBB}"/>
              </a:ext>
            </a:extLst>
          </p:cNvPr>
          <p:cNvSpPr txBox="1"/>
          <p:nvPr/>
        </p:nvSpPr>
        <p:spPr>
          <a:xfrm>
            <a:off x="14291532" y="13317229"/>
            <a:ext cx="14083760" cy="210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captured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27 January 2025</a:t>
            </a:r>
            <a:r>
              <a:rPr lang="en-US" sz="3999" b="1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. 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Notice the dense gathering of people seen as dark brown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colour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 near the area marked “A”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73D5E41-AE02-A119-C248-02B884466902}"/>
              </a:ext>
            </a:extLst>
          </p:cNvPr>
          <p:cNvSpPr txBox="1"/>
          <p:nvPr/>
        </p:nvSpPr>
        <p:spPr>
          <a:xfrm>
            <a:off x="14605838" y="22728902"/>
            <a:ext cx="14083760" cy="13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on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"/>
                <a:cs typeface="Canva Sans"/>
                <a:sym typeface="Canva Sans Bold"/>
              </a:rPr>
              <a:t>16 Feb 2025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Riverbank area where pilgrims take a dip still looks very busy and packed. 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66D0677-86C9-80D8-6088-1B6ADA3E15C8}"/>
              </a:ext>
            </a:extLst>
          </p:cNvPr>
          <p:cNvSpPr txBox="1"/>
          <p:nvPr/>
        </p:nvSpPr>
        <p:spPr>
          <a:xfrm>
            <a:off x="14960938" y="32577685"/>
            <a:ext cx="14083760" cy="210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Sentinel 2 image captured on the last day of Maha Kumbh Mela </a:t>
            </a:r>
            <a:r>
              <a:rPr lang="en-US" sz="3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26 Feb 2025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still looks busy but appears less dense based on the image tone.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2163C9E-AB0A-93C5-2174-F7BC8DAB9E3E}"/>
              </a:ext>
            </a:extLst>
          </p:cNvPr>
          <p:cNvSpPr txBox="1"/>
          <p:nvPr/>
        </p:nvSpPr>
        <p:spPr>
          <a:xfrm>
            <a:off x="1410323" y="124845"/>
            <a:ext cx="26391029" cy="347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Maha Kumbh Mela 2025: Staggering Logistics Captured from Space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4B6D8C-92F0-207F-BA2D-D6D110DE1E7A}"/>
              </a:ext>
            </a:extLst>
          </p:cNvPr>
          <p:cNvGrpSpPr/>
          <p:nvPr/>
        </p:nvGrpSpPr>
        <p:grpSpPr>
          <a:xfrm>
            <a:off x="15131816" y="4045877"/>
            <a:ext cx="14083760" cy="7530971"/>
            <a:chOff x="15131816" y="4045877"/>
            <a:chExt cx="14083760" cy="753097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822378-15FA-8E4E-659A-15EF5BF3C775}"/>
                </a:ext>
              </a:extLst>
            </p:cNvPr>
            <p:cNvSpPr/>
            <p:nvPr/>
          </p:nvSpPr>
          <p:spPr>
            <a:xfrm>
              <a:off x="15131816" y="5721695"/>
              <a:ext cx="3821812" cy="2481696"/>
            </a:xfrm>
            <a:custGeom>
              <a:avLst/>
              <a:gdLst/>
              <a:ahLst/>
              <a:cxnLst/>
              <a:rect l="l" t="t" r="r" b="b"/>
              <a:pathLst>
                <a:path w="3821812" h="2481696">
                  <a:moveTo>
                    <a:pt x="0" y="0"/>
                  </a:moveTo>
                  <a:lnTo>
                    <a:pt x="3821812" y="0"/>
                  </a:lnTo>
                  <a:lnTo>
                    <a:pt x="382181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BA0ED57-74D0-1E5E-FE40-E21792D1E853}"/>
                </a:ext>
              </a:extLst>
            </p:cNvPr>
            <p:cNvSpPr/>
            <p:nvPr/>
          </p:nvSpPr>
          <p:spPr>
            <a:xfrm>
              <a:off x="19620338" y="5721695"/>
              <a:ext cx="4114391" cy="2481696"/>
            </a:xfrm>
            <a:custGeom>
              <a:avLst/>
              <a:gdLst/>
              <a:ahLst/>
              <a:cxnLst/>
              <a:rect l="l" t="t" r="r" b="b"/>
              <a:pathLst>
                <a:path w="4114391" h="2481696">
                  <a:moveTo>
                    <a:pt x="0" y="0"/>
                  </a:moveTo>
                  <a:lnTo>
                    <a:pt x="4114391" y="0"/>
                  </a:lnTo>
                  <a:lnTo>
                    <a:pt x="4114391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61CA13C-6A03-2276-02F5-8D74626A4BDC}"/>
                </a:ext>
              </a:extLst>
            </p:cNvPr>
            <p:cNvSpPr/>
            <p:nvPr/>
          </p:nvSpPr>
          <p:spPr>
            <a:xfrm>
              <a:off x="24401479" y="5721695"/>
              <a:ext cx="3977442" cy="2481696"/>
            </a:xfrm>
            <a:custGeom>
              <a:avLst/>
              <a:gdLst/>
              <a:ahLst/>
              <a:cxnLst/>
              <a:rect l="l" t="t" r="r" b="b"/>
              <a:pathLst>
                <a:path w="3977442" h="2481696">
                  <a:moveTo>
                    <a:pt x="0" y="0"/>
                  </a:moveTo>
                  <a:lnTo>
                    <a:pt x="3977442" y="0"/>
                  </a:lnTo>
                  <a:lnTo>
                    <a:pt x="3977442" y="2481696"/>
                  </a:lnTo>
                  <a:lnTo>
                    <a:pt x="0" y="2481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447" t="-1847" b="-1847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3062CB4-9D32-FD89-C223-C66853A1B4DB}"/>
                </a:ext>
              </a:extLst>
            </p:cNvPr>
            <p:cNvSpPr/>
            <p:nvPr/>
          </p:nvSpPr>
          <p:spPr>
            <a:xfrm>
              <a:off x="15138000" y="8675179"/>
              <a:ext cx="3842133" cy="2298419"/>
            </a:xfrm>
            <a:custGeom>
              <a:avLst/>
              <a:gdLst/>
              <a:ahLst/>
              <a:cxnLst/>
              <a:rect l="l" t="t" r="r" b="b"/>
              <a:pathLst>
                <a:path w="3842133" h="2298419">
                  <a:moveTo>
                    <a:pt x="0" y="0"/>
                  </a:moveTo>
                  <a:lnTo>
                    <a:pt x="3842133" y="0"/>
                  </a:lnTo>
                  <a:lnTo>
                    <a:pt x="3842133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9C5E1B5-59C5-FE80-3CCC-2C221B7541DC}"/>
                </a:ext>
              </a:extLst>
            </p:cNvPr>
            <p:cNvSpPr/>
            <p:nvPr/>
          </p:nvSpPr>
          <p:spPr>
            <a:xfrm>
              <a:off x="19824775" y="8675179"/>
              <a:ext cx="3909954" cy="2298419"/>
            </a:xfrm>
            <a:custGeom>
              <a:avLst/>
              <a:gdLst/>
              <a:ahLst/>
              <a:cxnLst/>
              <a:rect l="l" t="t" r="r" b="b"/>
              <a:pathLst>
                <a:path w="3909954" h="2298419">
                  <a:moveTo>
                    <a:pt x="0" y="0"/>
                  </a:moveTo>
                  <a:lnTo>
                    <a:pt x="3909954" y="0"/>
                  </a:lnTo>
                  <a:lnTo>
                    <a:pt x="3909954" y="2298419"/>
                  </a:lnTo>
                  <a:lnTo>
                    <a:pt x="0" y="229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A1FDDAD-6CEA-2ECF-5B5C-0DD314DEAD79}"/>
                </a:ext>
              </a:extLst>
            </p:cNvPr>
            <p:cNvSpPr txBox="1"/>
            <p:nvPr/>
          </p:nvSpPr>
          <p:spPr>
            <a:xfrm>
              <a:off x="15131816" y="4045877"/>
              <a:ext cx="14083760" cy="778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b="1" dirty="0">
                  <a:solidFill>
                    <a:srgbClr val="FF66C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to read satellite image (map legend)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2C2E2A5-0076-B240-F475-63C536E2977B}"/>
                </a:ext>
              </a:extLst>
            </p:cNvPr>
            <p:cNvSpPr txBox="1"/>
            <p:nvPr/>
          </p:nvSpPr>
          <p:spPr>
            <a:xfrm>
              <a:off x="15522649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Vegetation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86AAAF77-A133-8076-B19C-373A828E688D}"/>
                </a:ext>
              </a:extLst>
            </p:cNvPr>
            <p:cNvSpPr txBox="1"/>
            <p:nvPr/>
          </p:nvSpPr>
          <p:spPr>
            <a:xfrm>
              <a:off x="25039654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River water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A0F817CC-9CAA-C248-B5A8-E9487B8767E8}"/>
                </a:ext>
              </a:extLst>
            </p:cNvPr>
            <p:cNvSpPr txBox="1"/>
            <p:nvPr/>
          </p:nvSpPr>
          <p:spPr>
            <a:xfrm>
              <a:off x="20482745" y="10897398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Tent city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FFBF6AA-2146-157F-71FD-6D002A443F16}"/>
                </a:ext>
              </a:extLst>
            </p:cNvPr>
            <p:cNvSpPr txBox="1"/>
            <p:nvPr/>
          </p:nvSpPr>
          <p:spPr>
            <a:xfrm>
              <a:off x="15408348" y="10897398"/>
              <a:ext cx="357178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Temp bridges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F1B23BF-2BBA-C58E-B3B5-10B49E9EC71D}"/>
                </a:ext>
              </a:extLst>
            </p:cNvPr>
            <p:cNvSpPr txBox="1"/>
            <p:nvPr/>
          </p:nvSpPr>
          <p:spPr>
            <a:xfrm>
              <a:off x="19974558" y="5042245"/>
              <a:ext cx="3040145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Urban area</a:t>
              </a:r>
            </a:p>
          </p:txBody>
        </p:sp>
      </p:grpSp>
      <p:pic>
        <p:nvPicPr>
          <p:cNvPr id="29" name="Picture 28" descr="A satellite image of a city&#10;&#10;AI-generated content may be incorrect.">
            <a:extLst>
              <a:ext uri="{FF2B5EF4-FFF2-40B4-BE49-F238E27FC236}">
                <a16:creationId xmlns:a16="http://schemas.microsoft.com/office/drawing/2014/main" id="{A4012C2E-F46B-8EED-DB08-D2F8E0861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8" y="16899602"/>
            <a:ext cx="12470641" cy="11658600"/>
          </a:xfrm>
          <a:prstGeom prst="rect">
            <a:avLst/>
          </a:prstGeom>
        </p:spPr>
      </p:pic>
      <p:pic>
        <p:nvPicPr>
          <p:cNvPr id="31" name="Picture 30" descr="A satellite view of a city&#10;&#10;AI-generated content may be incorrect.">
            <a:extLst>
              <a:ext uri="{FF2B5EF4-FFF2-40B4-BE49-F238E27FC236}">
                <a16:creationId xmlns:a16="http://schemas.microsoft.com/office/drawing/2014/main" id="{B776FD3F-766D-DB33-F191-4B7D3EA5E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8" y="4534205"/>
            <a:ext cx="12470641" cy="11658599"/>
          </a:xfrm>
          <a:prstGeom prst="rect">
            <a:avLst/>
          </a:prstGeom>
        </p:spPr>
      </p:pic>
      <p:pic>
        <p:nvPicPr>
          <p:cNvPr id="37" name="Picture 36" descr="A satellite image of a city&#10;&#10;AI-generated content may be incorrect.">
            <a:extLst>
              <a:ext uri="{FF2B5EF4-FFF2-40B4-BE49-F238E27FC236}">
                <a16:creationId xmlns:a16="http://schemas.microsoft.com/office/drawing/2014/main" id="{3F5B2B9D-AF02-E309-537E-0F14B63365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20" y="29265000"/>
            <a:ext cx="12380149" cy="11574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C210EC-E226-594E-904D-72A162569814}"/>
              </a:ext>
            </a:extLst>
          </p:cNvPr>
          <p:cNvSpPr txBox="1"/>
          <p:nvPr/>
        </p:nvSpPr>
        <p:spPr>
          <a:xfrm>
            <a:off x="5003800" y="12255500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FE89F-E6D7-C43E-D976-3C3475FDEC04}"/>
              </a:ext>
            </a:extLst>
          </p:cNvPr>
          <p:cNvSpPr txBox="1"/>
          <p:nvPr/>
        </p:nvSpPr>
        <p:spPr>
          <a:xfrm>
            <a:off x="6223000" y="24752300"/>
            <a:ext cx="15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9060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478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Canva Sans Bold</vt:lpstr>
      <vt:lpstr>Canva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 Kumbh Mela 2025</dc:title>
  <cp:lastModifiedBy>Shanti Reddy</cp:lastModifiedBy>
  <cp:revision>2</cp:revision>
  <dcterms:created xsi:type="dcterms:W3CDTF">2006-08-16T00:00:00Z</dcterms:created>
  <dcterms:modified xsi:type="dcterms:W3CDTF">2025-02-28T06:52:18Z</dcterms:modified>
  <dc:identifier>DAGcOt9mN78</dc:identifier>
</cp:coreProperties>
</file>